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1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  <a:srgbClr val="9900FF"/>
    <a:srgbClr val="333399"/>
    <a:srgbClr val="FF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82" y="-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95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4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53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91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73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24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27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85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2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18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87" y="59068"/>
            <a:ext cx="912545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32445"/>
          <a:stretch/>
        </p:blipFill>
        <p:spPr bwMode="auto">
          <a:xfrm>
            <a:off x="507216" y="-25334"/>
            <a:ext cx="8906545" cy="326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 rot="10800000">
            <a:off x="-252536" y="2991498"/>
            <a:ext cx="9190575" cy="3830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 descr="C:\Users\NPA307N\Desktop\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36" y="242076"/>
            <a:ext cx="2915816" cy="261022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83106" y="514012"/>
            <a:ext cx="5846930" cy="738664"/>
          </a:xfrm>
          <a:prstGeom prst="rect">
            <a:avLst/>
          </a:prstGeom>
          <a:solidFill>
            <a:schemeClr val="tx2">
              <a:lumMod val="40000"/>
              <a:lumOff val="60000"/>
              <a:alpha val="4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uk-UA" sz="5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3200" b="1" dirty="0" smtClean="0">
                <a:latin typeface="Century Gothic" panose="020B0502020202020204" pitchFamily="34" charset="0"/>
              </a:rPr>
              <a:t>#</a:t>
            </a:r>
            <a:r>
              <a:rPr lang="uk-UA" sz="3200" b="1" dirty="0">
                <a:latin typeface="Century Gothic" panose="020B0502020202020204" pitchFamily="34" charset="0"/>
              </a:rPr>
              <a:t>ПравовийОб</a:t>
            </a:r>
            <a:r>
              <a:rPr lang="en-US" sz="3200" b="1" dirty="0">
                <a:latin typeface="Century Gothic" panose="020B0502020202020204" pitchFamily="34" charset="0"/>
              </a:rPr>
              <a:t>`</a:t>
            </a:r>
            <a:r>
              <a:rPr lang="uk-UA" sz="3200" b="1" dirty="0" err="1" smtClean="0">
                <a:latin typeface="Century Gothic" panose="020B0502020202020204" pitchFamily="34" charset="0"/>
              </a:rPr>
              <a:t>єктив</a:t>
            </a:r>
            <a:endParaRPr lang="uk-UA" sz="3200" b="1" dirty="0" smtClean="0">
              <a:latin typeface="Century Gothic" panose="020B0502020202020204" pitchFamily="34" charset="0"/>
            </a:endParaRPr>
          </a:p>
          <a:p>
            <a:pPr algn="ctr"/>
            <a:endParaRPr lang="ru-RU" sz="5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2611" y="3241810"/>
            <a:ext cx="85854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08.02.2020 </a:t>
            </a:r>
            <a:r>
              <a:rPr lang="ru-RU" sz="2400" b="1" dirty="0" err="1" smtClean="0"/>
              <a:t>набирає</a:t>
            </a:r>
            <a:r>
              <a:rPr lang="ru-RU" sz="2400" b="1" dirty="0" smtClean="0"/>
              <a:t> </a:t>
            </a:r>
            <a:r>
              <a:rPr lang="ru-RU" sz="2400" b="1" dirty="0" err="1"/>
              <a:t>чинності</a:t>
            </a:r>
            <a:r>
              <a:rPr lang="ru-RU" sz="2400" b="1" dirty="0"/>
              <a:t> наказ </a:t>
            </a:r>
            <a:r>
              <a:rPr lang="ru-RU" sz="2400" b="1" dirty="0" err="1"/>
              <a:t>Міністерства</a:t>
            </a:r>
            <a:r>
              <a:rPr lang="ru-RU" sz="2400" b="1" dirty="0"/>
              <a:t> </a:t>
            </a:r>
            <a:r>
              <a:rPr lang="ru-RU" sz="2400" b="1" dirty="0" err="1" smtClean="0"/>
              <a:t>юстиції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України</a:t>
            </a:r>
            <a:r>
              <a:rPr lang="ru-RU" sz="2400" b="1" dirty="0" smtClean="0"/>
              <a:t> </a:t>
            </a:r>
            <a:r>
              <a:rPr lang="ru-RU" sz="2400" b="1" dirty="0" smtClean="0"/>
              <a:t> </a:t>
            </a:r>
            <a:r>
              <a:rPr lang="uk-UA" sz="2400" b="1" dirty="0" smtClean="0"/>
              <a:t>«</a:t>
            </a:r>
            <a:r>
              <a:rPr lang="ru-RU" sz="2400" b="1" dirty="0"/>
              <a:t>Про </a:t>
            </a:r>
            <a:r>
              <a:rPr lang="ru-RU" sz="2400" b="1" dirty="0" err="1"/>
              <a:t>внесення</a:t>
            </a:r>
            <a:r>
              <a:rPr lang="ru-RU" sz="2400" b="1" dirty="0"/>
              <a:t> </a:t>
            </a:r>
            <a:r>
              <a:rPr lang="ru-RU" sz="2400" b="1" dirty="0" err="1"/>
              <a:t>змін</a:t>
            </a:r>
            <a:r>
              <a:rPr lang="ru-RU" sz="2400" b="1" dirty="0"/>
              <a:t> до </a:t>
            </a:r>
            <a:r>
              <a:rPr lang="ru-RU" sz="2400" b="1" dirty="0" err="1"/>
              <a:t>деяких</a:t>
            </a:r>
            <a:r>
              <a:rPr lang="ru-RU" sz="2400" b="1" dirty="0"/>
              <a:t> нормативно-</a:t>
            </a:r>
            <a:r>
              <a:rPr lang="ru-RU" sz="2400" b="1" dirty="0" err="1"/>
              <a:t>правових</a:t>
            </a:r>
            <a:r>
              <a:rPr lang="ru-RU" sz="2400" b="1" dirty="0"/>
              <a:t> </a:t>
            </a:r>
            <a:r>
              <a:rPr lang="ru-RU" sz="2400" b="1" dirty="0" err="1"/>
              <a:t>актів</a:t>
            </a:r>
            <a:r>
              <a:rPr lang="ru-RU" sz="2400" b="1" dirty="0"/>
              <a:t> </a:t>
            </a:r>
            <a:r>
              <a:rPr lang="ru-RU" sz="2400" b="1" dirty="0" err="1"/>
              <a:t>Міністерства</a:t>
            </a:r>
            <a:r>
              <a:rPr lang="ru-RU" sz="2400" b="1" dirty="0"/>
              <a:t> </a:t>
            </a:r>
            <a:r>
              <a:rPr lang="ru-RU" sz="2400" b="1" dirty="0" err="1"/>
              <a:t>юстиції</a:t>
            </a:r>
            <a:r>
              <a:rPr lang="ru-RU" sz="2400" b="1" dirty="0"/>
              <a:t> </a:t>
            </a:r>
            <a:r>
              <a:rPr lang="ru-RU" sz="2400" b="1" dirty="0" err="1"/>
              <a:t>України</a:t>
            </a:r>
            <a:r>
              <a:rPr lang="uk-UA" sz="2400" b="1" dirty="0" smtClean="0"/>
              <a:t>» </a:t>
            </a:r>
            <a:r>
              <a:rPr lang="uk-UA" sz="2400" b="1" dirty="0"/>
              <a:t>від </a:t>
            </a:r>
            <a:r>
              <a:rPr lang="uk-UA" sz="2400" b="1" dirty="0" smtClean="0"/>
              <a:t>03.02.2020 № 340/5</a:t>
            </a:r>
            <a:r>
              <a:rPr lang="uk-UA" sz="2400" b="1" dirty="0"/>
              <a:t>, </a:t>
            </a:r>
            <a:r>
              <a:rPr lang="uk-UA" sz="2400" b="1" dirty="0" smtClean="0"/>
              <a:t>згідно якого </a:t>
            </a:r>
            <a:r>
              <a:rPr lang="uk-UA" sz="2400" b="1" dirty="0" smtClean="0"/>
              <a:t>Порядок </a:t>
            </a:r>
            <a:r>
              <a:rPr lang="uk-UA" sz="2400" b="1" dirty="0"/>
              <a:t>надання ідентифікаторів доступу до Єдиних та Державних реєстрів, держателем яких є Міністерство юстиції України, </a:t>
            </a:r>
            <a:r>
              <a:rPr lang="uk-UA" sz="2400" b="1" dirty="0" smtClean="0"/>
              <a:t>затверджений </a:t>
            </a:r>
            <a:r>
              <a:rPr lang="uk-UA" sz="2400" b="1" dirty="0"/>
              <a:t>наказом Міністерства юстиції України від </a:t>
            </a:r>
            <a:r>
              <a:rPr lang="uk-UA" sz="2400" b="1" dirty="0" smtClean="0"/>
              <a:t>15 </a:t>
            </a:r>
            <a:r>
              <a:rPr lang="uk-UA" sz="2400" b="1" dirty="0"/>
              <a:t>грудня 2015 року </a:t>
            </a:r>
            <a:r>
              <a:rPr lang="en-US" sz="2400" b="1" dirty="0"/>
              <a:t>N </a:t>
            </a:r>
            <a:r>
              <a:rPr lang="en-US" sz="2400" b="1" dirty="0" smtClean="0"/>
              <a:t>2586/5</a:t>
            </a:r>
            <a:r>
              <a:rPr lang="uk-UA" sz="2400" b="1" dirty="0" smtClean="0"/>
              <a:t>, викладено у новій редакції. </a:t>
            </a:r>
            <a:endParaRPr lang="uk-UA" sz="2400" b="1" dirty="0"/>
          </a:p>
          <a:p>
            <a:pPr algn="just"/>
            <a:endParaRPr lang="uk-UA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02760" y="1844824"/>
            <a:ext cx="4915455" cy="830997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Інформуємо про зміни в чинному</a:t>
            </a:r>
          </a:p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законодавстві</a:t>
            </a:r>
            <a:endParaRPr lang="ru-RU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1522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72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NPA307</dc:creator>
  <cp:lastModifiedBy>LISA</cp:lastModifiedBy>
  <cp:revision>57</cp:revision>
  <cp:lastPrinted>2020-01-16T15:05:10Z</cp:lastPrinted>
  <dcterms:created xsi:type="dcterms:W3CDTF">2018-05-30T13:34:03Z</dcterms:created>
  <dcterms:modified xsi:type="dcterms:W3CDTF">2020-02-07T13:00:41Z</dcterms:modified>
</cp:coreProperties>
</file>